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4"/>
  </p:sldMasterIdLst>
  <p:notesMasterIdLst>
    <p:notesMasterId r:id="rId6"/>
  </p:notesMasterIdLst>
  <p:handoutMasterIdLst>
    <p:handoutMasterId r:id="rId7"/>
  </p:handoutMasterIdLst>
  <p:sldIdLst>
    <p:sldId id="946" r:id="rId5"/>
  </p:sldIdLst>
  <p:sldSz cx="9144000" cy="5143500" type="screen16x9"/>
  <p:notesSz cx="9882188" cy="67611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4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1B4B9"/>
    <a:srgbClr val="00DE64"/>
    <a:srgbClr val="00A8A3"/>
    <a:srgbClr val="1F497D"/>
    <a:srgbClr val="87C547"/>
    <a:srgbClr val="5EBF71"/>
    <a:srgbClr val="01B1D1"/>
    <a:srgbClr val="23B998"/>
    <a:srgbClr val="0F8D7E"/>
    <a:srgbClr val="47F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20" autoAdjust="0"/>
    <p:restoredTop sz="99886" autoAdjust="0"/>
  </p:normalViewPr>
  <p:slideViewPr>
    <p:cSldViewPr snapToGrid="0">
      <p:cViewPr varScale="1">
        <p:scale>
          <a:sx n="152" d="100"/>
          <a:sy n="152" d="100"/>
        </p:scale>
        <p:origin x="660" y="108"/>
      </p:cViewPr>
      <p:guideLst>
        <p:guide orient="horz" pos="164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2"/>
            <a:ext cx="4282544" cy="338058"/>
          </a:xfrm>
          <a:prstGeom prst="rect">
            <a:avLst/>
          </a:prstGeom>
        </p:spPr>
        <p:txBody>
          <a:bodyPr vert="horz" lIns="90504" tIns="45254" rIns="90504" bIns="452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8067" y="2"/>
            <a:ext cx="4282543" cy="338058"/>
          </a:xfrm>
          <a:prstGeom prst="rect">
            <a:avLst/>
          </a:prstGeom>
        </p:spPr>
        <p:txBody>
          <a:bodyPr vert="horz" lIns="90504" tIns="45254" rIns="90504" bIns="452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AE029-F010-47F7-9DC1-E76188C4493E}" type="datetimeFigureOut">
              <a:rPr lang="ru-RU"/>
              <a:pPr>
                <a:defRPr/>
              </a:pPr>
              <a:t>12.05.2023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8" y="6421540"/>
            <a:ext cx="4282544" cy="338058"/>
          </a:xfrm>
          <a:prstGeom prst="rect">
            <a:avLst/>
          </a:prstGeom>
        </p:spPr>
        <p:txBody>
          <a:bodyPr vert="horz" lIns="90504" tIns="45254" rIns="90504" bIns="452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8067" y="6421540"/>
            <a:ext cx="4282543" cy="338058"/>
          </a:xfrm>
          <a:prstGeom prst="rect">
            <a:avLst/>
          </a:prstGeom>
        </p:spPr>
        <p:txBody>
          <a:bodyPr vert="horz" lIns="90504" tIns="45254" rIns="90504" bIns="452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FFB5F-C8A9-4B74-893F-FD3837F1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5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2"/>
            <a:ext cx="4282544" cy="3380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504" tIns="45254" rIns="90504" bIns="4525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8067" y="2"/>
            <a:ext cx="4282543" cy="3380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504" tIns="45254" rIns="90504" bIns="4525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B97DBF17-2317-4324-A986-363D727113C5}" type="datetimeFigureOut">
              <a:rPr lang="ru-RU"/>
              <a:pPr>
                <a:defRPr/>
              </a:pPr>
              <a:t>12.05.2023</a:t>
            </a:fld>
            <a:endParaRPr lang="ru-RU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86050" y="506413"/>
            <a:ext cx="4510088" cy="2536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08" y="3211558"/>
            <a:ext cx="7905750" cy="30425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504" tIns="45254" rIns="90504" bIns="45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6421540"/>
            <a:ext cx="4282544" cy="3380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504" tIns="45254" rIns="90504" bIns="4525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8067" y="6421540"/>
            <a:ext cx="4282543" cy="3380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504" tIns="45254" rIns="90504" bIns="4525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A0EA824A-ECAA-4660-A371-1DD77E95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D4B4D-AEEA-4696-BF59-3AAA42E31135}" type="datetime1">
              <a:rPr lang="ru-RU" smtClean="0"/>
              <a:pPr>
                <a:defRPr/>
              </a:pPr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8DC8-D69B-4DD4-B705-BAB4D5582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0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84411-1D85-4485-897E-7B343FC6154E}" type="datetime1">
              <a:rPr lang="ru-RU" smtClean="0"/>
              <a:pPr>
                <a:defRPr/>
              </a:pPr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4B0C-5B1C-4D2D-BC6C-401DA1BA2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9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DCA5F-9723-4C4C-A5ED-813874655D7D}" type="datetime1">
              <a:rPr lang="ru-RU" smtClean="0"/>
              <a:pPr>
                <a:defRPr/>
              </a:pPr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A8B8-A5A1-467E-AAA9-A273952E3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60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ACE83-C84E-49AC-BEC8-8383FC9F1B8F}" type="datetime1">
              <a:rPr lang="ru-RU" smtClean="0"/>
              <a:pPr>
                <a:defRPr/>
              </a:pPr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03EE-5A49-4316-A1E6-2B88028E4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87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63758-F77E-4ECF-B377-C22CEFB5CD59}" type="datetime1">
              <a:rPr lang="ru-RU" smtClean="0"/>
              <a:pPr>
                <a:defRPr/>
              </a:pPr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8155-2C58-4376-9E9F-B37F8CBA5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70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FDB90-FC13-438E-9DF0-5F9B71B5AF8A}" type="datetime1">
              <a:rPr lang="ru-RU" smtClean="0"/>
              <a:pPr>
                <a:defRPr/>
              </a:pPr>
              <a:t>12.05.2023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2EFB-B466-4B93-8DD8-6B8D17B45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30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18E6D-D501-49E1-BFFC-6E301CD311A8}" type="datetime1">
              <a:rPr lang="ru-RU" smtClean="0"/>
              <a:pPr>
                <a:defRPr/>
              </a:pPr>
              <a:t>12.05.2023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FC3-A927-4FD5-998D-5FEF529FD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8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34A30-D9F4-48AD-8A9F-AAA0D648A876}" type="datetime1">
              <a:rPr lang="ru-RU" smtClean="0"/>
              <a:pPr>
                <a:defRPr/>
              </a:pPr>
              <a:t>12.05.2023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66FA-4276-447F-A3C7-9121683CB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6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40C21-D0B3-4244-A4C9-AB4763D604B2}" type="datetime1">
              <a:rPr lang="ru-RU" smtClean="0"/>
              <a:pPr>
                <a:defRPr/>
              </a:pPr>
              <a:t>12.05.2023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CE58-DD8F-41A7-82C0-941C977FA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4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777A3-177E-44CD-A374-D3C50F2F57F1}" type="datetime1">
              <a:rPr lang="ru-RU" smtClean="0"/>
              <a:pPr>
                <a:defRPr/>
              </a:pPr>
              <a:t>12.05.2023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1D5-AFD1-4600-87B8-EC0E16363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57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9CDF-C808-4A19-8759-E0EB1BD6FBD1}" type="datetime1">
              <a:rPr lang="ru-RU" smtClean="0"/>
              <a:pPr>
                <a:defRPr/>
              </a:pPr>
              <a:t>12.05.2023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163-F42F-4558-B02B-D3FE90136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25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F572A0-ABB9-41DD-9DE7-462D9C413A51}" type="datetime1">
              <a:rPr lang="ru-RU" smtClean="0"/>
              <a:pPr>
                <a:defRPr/>
              </a:pPr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0C41B5-5A95-465C-9144-C8774A4C1ACF}"/>
              </a:ext>
            </a:extLst>
          </p:cNvPr>
          <p:cNvSpPr txBox="1"/>
          <p:nvPr/>
        </p:nvSpPr>
        <p:spPr>
          <a:xfrm>
            <a:off x="0" y="124520"/>
            <a:ext cx="9144000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ПОРЯДОК ПОДАЧИ ЗАЯВЛЕНИЯ ДЛЯ ПРИОБРЕТЕНИЯ ПУТЕВКИ В ДЕТСКИЙ ОЗДОРОВИТЕЛЬНЫЙ ЛАГЕРЬ</a:t>
            </a:r>
            <a:endParaRPr lang="en-ID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C512C907-2E91-4425-BD4A-6BD303FAFF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r="870" b="-19944"/>
          <a:stretch/>
        </p:blipFill>
        <p:spPr bwMode="auto">
          <a:xfrm>
            <a:off x="0" y="1006563"/>
            <a:ext cx="9144000" cy="13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Номер слайда 1">
            <a:extLst>
              <a:ext uri="{FF2B5EF4-FFF2-40B4-BE49-F238E27FC236}">
                <a16:creationId xmlns:a16="http://schemas.microsoft.com/office/drawing/2014/main" id="{CA44B59A-1734-44A7-BCEC-C8A9016DE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40796" y="4819784"/>
            <a:ext cx="284201" cy="205383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7F6F5B1-47B1-4FEC-981B-0BDADE8AE58C}"/>
              </a:ext>
            </a:extLst>
          </p:cNvPr>
          <p:cNvSpPr/>
          <p:nvPr/>
        </p:nvSpPr>
        <p:spPr>
          <a:xfrm>
            <a:off x="2249155" y="1148966"/>
            <a:ext cx="2894078" cy="653079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381000" dist="152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/>
            <a:endParaRPr lang="ru-RU" sz="5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29D4FFA-5F6A-48FB-9458-32F61A11152D}"/>
              </a:ext>
            </a:extLst>
          </p:cNvPr>
          <p:cNvSpPr/>
          <p:nvPr/>
        </p:nvSpPr>
        <p:spPr>
          <a:xfrm>
            <a:off x="2274122" y="1112671"/>
            <a:ext cx="2611631" cy="86946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b="1" dirty="0" smtClean="0">
                <a:solidFill>
                  <a:srgbClr val="00A8A3"/>
                </a:solidFill>
                <a:latin typeface="Arial" pitchFamily="34" charset="0"/>
              </a:rPr>
              <a:t>ГИС </a:t>
            </a:r>
            <a:endParaRPr lang="ru-RU" altLang="ru-RU" b="1" dirty="0">
              <a:solidFill>
                <a:srgbClr val="00A8A3"/>
              </a:solidFill>
              <a:latin typeface="Arial" pitchFamily="34" charset="0"/>
            </a:endParaRPr>
          </a:p>
          <a:p>
            <a:pPr lvl="0" algn="ctr">
              <a:defRPr/>
            </a:pPr>
            <a:r>
              <a:rPr lang="en-US" altLang="ru-RU" b="1" dirty="0">
                <a:solidFill>
                  <a:srgbClr val="00A8A3"/>
                </a:solidFill>
                <a:latin typeface="Arial" pitchFamily="34" charset="0"/>
                <a:cs typeface="Times New Roman" pitchFamily="18" charset="0"/>
              </a:rPr>
              <a:t>http://rest.edu-rb.ru</a:t>
            </a:r>
            <a:endParaRPr lang="ru-RU" altLang="ru-RU" b="1" dirty="0">
              <a:solidFill>
                <a:srgbClr val="002060"/>
              </a:solidFill>
              <a:latin typeface="Arial" pitchFamily="34" charset="0"/>
            </a:endParaRPr>
          </a:p>
          <a:p>
            <a:pPr algn="ctr">
              <a:lnSpc>
                <a:spcPct val="8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1143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3" y="1041089"/>
            <a:ext cx="846606" cy="2179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Стрелка вправо 34"/>
          <p:cNvSpPr/>
          <p:nvPr/>
        </p:nvSpPr>
        <p:spPr>
          <a:xfrm>
            <a:off x="1149736" y="2658677"/>
            <a:ext cx="949821" cy="484187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6" name="Стрелка вправо 35"/>
          <p:cNvSpPr/>
          <p:nvPr/>
        </p:nvSpPr>
        <p:spPr>
          <a:xfrm>
            <a:off x="1122440" y="1198129"/>
            <a:ext cx="949821" cy="484187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335" y="2523628"/>
            <a:ext cx="893230" cy="794405"/>
          </a:xfrm>
          <a:prstGeom prst="rect">
            <a:avLst/>
          </a:prstGeom>
        </p:spPr>
      </p:pic>
      <p:sp>
        <p:nvSpPr>
          <p:cNvPr id="38" name="Стрелка вправо 37"/>
          <p:cNvSpPr/>
          <p:nvPr/>
        </p:nvSpPr>
        <p:spPr>
          <a:xfrm>
            <a:off x="3225446" y="2658676"/>
            <a:ext cx="949821" cy="484187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747" y="2405258"/>
            <a:ext cx="914402" cy="914402"/>
          </a:xfrm>
          <a:prstGeom prst="rect">
            <a:avLst/>
          </a:prstGeom>
        </p:spPr>
      </p:pic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EE9F99E7-4D5C-42A4-8261-8481767C4802}"/>
              </a:ext>
            </a:extLst>
          </p:cNvPr>
          <p:cNvSpPr/>
          <p:nvPr/>
        </p:nvSpPr>
        <p:spPr>
          <a:xfrm>
            <a:off x="7864" y="3240440"/>
            <a:ext cx="997261" cy="284693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Родитель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EE9F99E7-4D5C-42A4-8261-8481767C4802}"/>
              </a:ext>
            </a:extLst>
          </p:cNvPr>
          <p:cNvSpPr/>
          <p:nvPr/>
        </p:nvSpPr>
        <p:spPr>
          <a:xfrm>
            <a:off x="-33815" y="1994667"/>
            <a:ext cx="1074367" cy="284693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Родитель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EE9F99E7-4D5C-42A4-8261-8481767C4802}"/>
              </a:ext>
            </a:extLst>
          </p:cNvPr>
          <p:cNvSpPr/>
          <p:nvPr/>
        </p:nvSpPr>
        <p:spPr>
          <a:xfrm>
            <a:off x="2063196" y="3318033"/>
            <a:ext cx="1092350" cy="284693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Заявление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EE9F99E7-4D5C-42A4-8261-8481767C4802}"/>
              </a:ext>
            </a:extLst>
          </p:cNvPr>
          <p:cNvSpPr/>
          <p:nvPr/>
        </p:nvSpPr>
        <p:spPr>
          <a:xfrm>
            <a:off x="3634497" y="3382786"/>
            <a:ext cx="2527384" cy="500137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Администрации районов ГО г. Уфы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E9F99E7-4D5C-42A4-8261-8481767C4802}"/>
              </a:ext>
            </a:extLst>
          </p:cNvPr>
          <p:cNvSpPr/>
          <p:nvPr/>
        </p:nvSpPr>
        <p:spPr>
          <a:xfrm>
            <a:off x="30701" y="4351189"/>
            <a:ext cx="3302969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15 361,50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2425747" y="4428694"/>
            <a:ext cx="949821" cy="484187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A29D4FFA-5F6A-48FB-9458-32F61A11152D}"/>
              </a:ext>
            </a:extLst>
          </p:cNvPr>
          <p:cNvSpPr/>
          <p:nvPr/>
        </p:nvSpPr>
        <p:spPr>
          <a:xfrm>
            <a:off x="3470721" y="4174862"/>
            <a:ext cx="3437093" cy="9556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частичная стоимость путевки на 21 день, </a:t>
            </a:r>
            <a:b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возмещаемая от Республики Башкортостан 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27F6F5B1-47B1-4FEC-981B-0BDADE8AE58C}"/>
              </a:ext>
            </a:extLst>
          </p:cNvPr>
          <p:cNvSpPr/>
          <p:nvPr/>
        </p:nvSpPr>
        <p:spPr>
          <a:xfrm>
            <a:off x="5817076" y="1499414"/>
            <a:ext cx="3217742" cy="1485877"/>
          </a:xfrm>
          <a:prstGeom prst="rect">
            <a:avLst/>
          </a:prstGeom>
          <a:solidFill>
            <a:srgbClr val="F6F6F6"/>
          </a:solidFill>
          <a:ln>
            <a:noFill/>
          </a:ln>
          <a:effectLst>
            <a:outerShdw blurRad="381000" dist="152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/>
            <a:endParaRPr lang="ru-RU" sz="5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22851" y="1634126"/>
            <a:ext cx="36334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dirty="0" smtClean="0">
                <a:solidFill>
                  <a:schemeClr val="tx1"/>
                </a:solidFill>
                <a:latin typeface="Arial" charset="0"/>
              </a:rPr>
              <a:t>информация</a:t>
            </a:r>
          </a:p>
          <a:p>
            <a:pPr algn="ctr"/>
            <a:r>
              <a:rPr lang="ru-RU" altLang="ru-RU" sz="1800" dirty="0" smtClean="0">
                <a:solidFill>
                  <a:schemeClr val="tx1"/>
                </a:solidFill>
                <a:latin typeface="Arial" charset="0"/>
              </a:rPr>
              <a:t> размещена на </a:t>
            </a:r>
            <a:r>
              <a:rPr lang="ru-RU" altLang="ru-RU" sz="1800" dirty="0">
                <a:solidFill>
                  <a:schemeClr val="tx1"/>
                </a:solidFill>
                <a:latin typeface="Arial" charset="0"/>
              </a:rPr>
              <a:t>сайте </a:t>
            </a:r>
            <a:endParaRPr lang="ru-RU" altLang="ru-RU" sz="1800" dirty="0" smtClean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ru-RU" altLang="ru-RU" sz="1800" dirty="0" smtClean="0">
                <a:solidFill>
                  <a:schemeClr val="tx1"/>
                </a:solidFill>
                <a:latin typeface="Arial" charset="0"/>
              </a:rPr>
              <a:t>Управления </a:t>
            </a:r>
            <a:r>
              <a:rPr lang="ru-RU" altLang="ru-RU" sz="1800" dirty="0">
                <a:solidFill>
                  <a:schemeClr val="tx1"/>
                </a:solidFill>
                <a:latin typeface="Arial" charset="0"/>
              </a:rPr>
              <a:t>образования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53043" y="2555386"/>
            <a:ext cx="41209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b="1" kern="1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https://ufa-edu.ru/letniy-otdykh.php</a:t>
            </a:r>
            <a:endParaRPr kumimoji="0" lang="ru-RU" sz="900" b="1" i="0" u="none" strike="noStrike" kern="100" cap="none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15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sed_W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C30A5895D31A43944F9FDBE11F8CF1" ma:contentTypeVersion="0" ma:contentTypeDescription="Создание документа." ma:contentTypeScope="" ma:versionID="17629e9aeb634061d620b05ede7a87e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6E3516-0C5C-4828-B44E-2D1F324CEE30}">
  <ds:schemaRefs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954D56F-9235-488B-A6EA-0F346F969A4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C4F29D8-DF1C-4165-97F4-B126EC24C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Zased_W_</Template>
  <TotalTime>6149</TotalTime>
  <Words>44</Words>
  <Application>Microsoft Office PowerPoint</Application>
  <PresentationFormat>Экран (16:9)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Zased_W_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user</cp:lastModifiedBy>
  <cp:revision>609</cp:revision>
  <cp:lastPrinted>2022-03-24T05:32:37Z</cp:lastPrinted>
  <dcterms:created xsi:type="dcterms:W3CDTF">2014-06-03T04:33:56Z</dcterms:created>
  <dcterms:modified xsi:type="dcterms:W3CDTF">2023-05-12T07:24:03Z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0x0101001CC30A5895D31A43944F9FDBE11F8CF1</vt:lpwstr>
  </property>
</Properties>
</file>